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191025120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640" y="-21590"/>
            <a:ext cx="12256135" cy="68903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1270"/>
            <a:ext cx="12242800" cy="68738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8890"/>
            <a:ext cx="12230735" cy="684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7620"/>
            <a:ext cx="12254230" cy="69018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-15875"/>
            <a:ext cx="12225020" cy="68776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40" y="-1905"/>
            <a:ext cx="12230735" cy="68516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13970"/>
            <a:ext cx="12251055" cy="689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6985"/>
            <a:ext cx="12233910" cy="68922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640" y="-21590"/>
            <a:ext cx="12289155" cy="69094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13335"/>
            <a:ext cx="12287250" cy="69138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12065"/>
            <a:ext cx="12230735" cy="69011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12265025" cy="68662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7620"/>
            <a:ext cx="12209145" cy="6843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5080"/>
            <a:ext cx="12223115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-22225"/>
            <a:ext cx="12222480" cy="68999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975" y="-36830"/>
            <a:ext cx="12249150" cy="69030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5080"/>
            <a:ext cx="12244070" cy="68675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085" y="-11430"/>
            <a:ext cx="12263755" cy="68700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3175"/>
            <a:ext cx="12234545" cy="6883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" y="-10795"/>
            <a:ext cx="12373610" cy="6908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4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-6350"/>
            <a:ext cx="12285980" cy="68700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4445"/>
            <a:ext cx="12270740" cy="69062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-18415"/>
            <a:ext cx="12265025" cy="68910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5715"/>
            <a:ext cx="12193270" cy="68713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1270"/>
            <a:ext cx="12222480" cy="684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27940"/>
            <a:ext cx="12283440" cy="69221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7620"/>
            <a:ext cx="12258675" cy="6883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91025120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640" y="-21590"/>
            <a:ext cx="12255500" cy="68910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Raygussie</cp:lastModifiedBy>
  <cp:revision>25</cp:revision>
  <dcterms:created xsi:type="dcterms:W3CDTF">2019-06-19T02:08:00Z</dcterms:created>
  <dcterms:modified xsi:type="dcterms:W3CDTF">2019-10-25T04:11:07Z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